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9" r:id="rId5"/>
    <p:sldId id="258" r:id="rId6"/>
    <p:sldId id="260" r:id="rId7"/>
    <p:sldId id="271" r:id="rId8"/>
    <p:sldId id="261" r:id="rId9"/>
    <p:sldId id="273" r:id="rId10"/>
    <p:sldId id="262" r:id="rId11"/>
    <p:sldId id="263" r:id="rId12"/>
    <p:sldId id="264" r:id="rId13"/>
    <p:sldId id="275" r:id="rId14"/>
    <p:sldId id="265" r:id="rId15"/>
    <p:sldId id="266" r:id="rId16"/>
    <p:sldId id="268" r:id="rId17"/>
    <p:sldId id="267" r:id="rId18"/>
    <p:sldId id="277" r:id="rId19"/>
    <p:sldId id="278" r:id="rId20"/>
    <p:sldId id="284" r:id="rId21"/>
    <p:sldId id="279" r:id="rId22"/>
    <p:sldId id="289" r:id="rId23"/>
    <p:sldId id="283" r:id="rId24"/>
    <p:sldId id="285" r:id="rId25"/>
    <p:sldId id="290" r:id="rId26"/>
    <p:sldId id="291" r:id="rId27"/>
    <p:sldId id="281" r:id="rId28"/>
    <p:sldId id="282" r:id="rId29"/>
    <p:sldId id="286" r:id="rId30"/>
    <p:sldId id="287" r:id="rId31"/>
    <p:sldId id="293" r:id="rId32"/>
    <p:sldId id="288" r:id="rId33"/>
    <p:sldId id="294" r:id="rId34"/>
    <p:sldId id="295" r:id="rId35"/>
    <p:sldId id="298" r:id="rId36"/>
    <p:sldId id="299" r:id="rId37"/>
    <p:sldId id="300" r:id="rId38"/>
    <p:sldId id="301" r:id="rId39"/>
    <p:sldId id="302" r:id="rId40"/>
    <p:sldId id="296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587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64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64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9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65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69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15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45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76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22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E816-DBD1-4E27-A902-0E41C3B63A0B}" type="datetimeFigureOut">
              <a:rPr lang="fr-FR" smtClean="0"/>
              <a:t>04/06/2021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0E318-7B58-4A62-87AE-56EC11D02F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81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1425" y="2354860"/>
            <a:ext cx="575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1) Partie Théorique 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3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7" y="707367"/>
            <a:ext cx="10239554" cy="5887878"/>
          </a:xfrm>
        </p:spPr>
      </p:pic>
    </p:spTree>
    <p:extLst>
      <p:ext uri="{BB962C8B-B14F-4D97-AF65-F5344CB8AC3E}">
        <p14:creationId xmlns:p14="http://schemas.microsoft.com/office/powerpoint/2010/main" val="34360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66" y="548915"/>
            <a:ext cx="9790801" cy="5291168"/>
          </a:xfrm>
        </p:spPr>
      </p:pic>
    </p:spTree>
    <p:extLst>
      <p:ext uri="{BB962C8B-B14F-4D97-AF65-F5344CB8AC3E}">
        <p14:creationId xmlns:p14="http://schemas.microsoft.com/office/powerpoint/2010/main" val="13489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2" y="419519"/>
            <a:ext cx="10810230" cy="6071102"/>
          </a:xfrm>
        </p:spPr>
      </p:pic>
    </p:spTree>
    <p:extLst>
      <p:ext uri="{BB962C8B-B14F-4D97-AF65-F5344CB8AC3E}">
        <p14:creationId xmlns:p14="http://schemas.microsoft.com/office/powerpoint/2010/main" val="174454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1404" y="2354860"/>
            <a:ext cx="10174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2-2</a:t>
            </a:r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Micro service : Product-Service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42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16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Créer Classe Produit | </a:t>
            </a:r>
            <a:r>
              <a:rPr lang="fr-FR" dirty="0" err="1" smtClean="0"/>
              <a:t>Repository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40" y="1164566"/>
            <a:ext cx="9675660" cy="4977891"/>
          </a:xfrm>
        </p:spPr>
      </p:pic>
    </p:spTree>
    <p:extLst>
      <p:ext uri="{BB962C8B-B14F-4D97-AF65-F5344CB8AC3E}">
        <p14:creationId xmlns:p14="http://schemas.microsoft.com/office/powerpoint/2010/main" val="60404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1584"/>
          </a:xfrm>
        </p:spPr>
        <p:txBody>
          <a:bodyPr/>
          <a:lstStyle/>
          <a:p>
            <a:pPr algn="ctr"/>
            <a:r>
              <a:rPr lang="fr-FR" dirty="0" smtClean="0"/>
              <a:t>Insérer quelque données de test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1" y="1276711"/>
            <a:ext cx="8517148" cy="5309790"/>
          </a:xfrm>
        </p:spPr>
      </p:pic>
    </p:spTree>
    <p:extLst>
      <p:ext uri="{BB962C8B-B14F-4D97-AF65-F5344CB8AC3E}">
        <p14:creationId xmlns:p14="http://schemas.microsoft.com/office/powerpoint/2010/main" val="2383617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/>
          <a:p>
            <a:pPr algn="ctr"/>
            <a:r>
              <a:rPr lang="fr-FR" dirty="0" smtClean="0"/>
              <a:t>Fichier </a:t>
            </a:r>
            <a:r>
              <a:rPr lang="fr-FR" dirty="0" err="1" smtClean="0"/>
              <a:t>application.properties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84" y="1423358"/>
            <a:ext cx="9005977" cy="4753605"/>
          </a:xfrm>
        </p:spPr>
      </p:pic>
    </p:spTree>
    <p:extLst>
      <p:ext uri="{BB962C8B-B14F-4D97-AF65-F5344CB8AC3E}">
        <p14:creationId xmlns:p14="http://schemas.microsoft.com/office/powerpoint/2010/main" val="3730392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188"/>
          </a:xfrm>
        </p:spPr>
        <p:txBody>
          <a:bodyPr/>
          <a:lstStyle/>
          <a:p>
            <a:r>
              <a:rPr lang="fr-FR" dirty="0" smtClean="0"/>
              <a:t>Test de l’api </a:t>
            </a:r>
            <a:r>
              <a:rPr lang="fr-FR" dirty="0" err="1" smtClean="0"/>
              <a:t>Rest</a:t>
            </a:r>
            <a:r>
              <a:rPr lang="fr-FR" dirty="0" smtClean="0"/>
              <a:t> : Product-Services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4" y="1048956"/>
            <a:ext cx="8760344" cy="5351844"/>
          </a:xfrm>
        </p:spPr>
      </p:pic>
    </p:spTree>
    <p:extLst>
      <p:ext uri="{BB962C8B-B14F-4D97-AF65-F5344CB8AC3E}">
        <p14:creationId xmlns:p14="http://schemas.microsoft.com/office/powerpoint/2010/main" val="4015691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6389" y="2354860"/>
            <a:ext cx="10524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2-3</a:t>
            </a:r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Micro service : </a:t>
            </a:r>
            <a:r>
              <a:rPr lang="fr-FR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GateWay</a:t>
            </a:r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-Service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079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7" y="698741"/>
            <a:ext cx="9929004" cy="5417838"/>
          </a:xfrm>
        </p:spPr>
      </p:pic>
    </p:spTree>
    <p:extLst>
      <p:ext uri="{BB962C8B-B14F-4D97-AF65-F5344CB8AC3E}">
        <p14:creationId xmlns:p14="http://schemas.microsoft.com/office/powerpoint/2010/main" val="247990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54988" y="61314"/>
            <a:ext cx="9880121" cy="792701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Architecteur de </a:t>
            </a:r>
            <a:r>
              <a:rPr lang="fr-FR" b="1" dirty="0" smtClean="0"/>
              <a:t>Micros-service</a:t>
            </a:r>
            <a:r>
              <a:rPr lang="fr-FR" b="1" dirty="0"/>
              <a:t> 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681487"/>
            <a:ext cx="9144000" cy="5348377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1487"/>
            <a:ext cx="9144000" cy="53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323" y="741872"/>
            <a:ext cx="9097443" cy="51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3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8" y="1207697"/>
            <a:ext cx="11171207" cy="5348377"/>
          </a:xfrm>
        </p:spPr>
      </p:pic>
      <p:sp>
        <p:nvSpPr>
          <p:cNvPr id="6" name="Rectangle 5"/>
          <p:cNvSpPr/>
          <p:nvPr/>
        </p:nvSpPr>
        <p:spPr>
          <a:xfrm>
            <a:off x="1992702" y="465675"/>
            <a:ext cx="817784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Récupérer les déponnées </a:t>
            </a:r>
            <a:r>
              <a:rPr lang="fr-FR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</a:t>
            </a:r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des micros services créer précédemment  partir de port de </a:t>
            </a:r>
            <a:r>
              <a:rPr lang="fr-FR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gateway</a:t>
            </a:r>
            <a:r>
              <a:rPr lang="fr-F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(8888</a:t>
            </a:r>
            <a:r>
              <a:rPr lang="fr-F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[de Manière </a:t>
            </a:r>
            <a:r>
              <a:rPr lang="fr-FR" b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Static</a:t>
            </a:r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</a:t>
            </a:r>
            <a:endParaRPr lang="fr-F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102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47675"/>
            <a:ext cx="104775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3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Routage par méthode: fichier YML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889184"/>
            <a:ext cx="10582275" cy="44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8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9" y="319177"/>
            <a:ext cx="10593238" cy="6064370"/>
          </a:xfrm>
        </p:spPr>
      </p:pic>
    </p:spTree>
    <p:extLst>
      <p:ext uri="{BB962C8B-B14F-4D97-AF65-F5344CB8AC3E}">
        <p14:creationId xmlns:p14="http://schemas.microsoft.com/office/powerpoint/2010/main" val="1224256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7849"/>
          </a:xfrm>
        </p:spPr>
        <p:txBody>
          <a:bodyPr>
            <a:normAutofit/>
          </a:bodyPr>
          <a:lstStyle/>
          <a:p>
            <a:pPr algn="ctr"/>
            <a:r>
              <a:rPr lang="fr-FR" sz="3600" dirty="0" smtClean="0"/>
              <a:t>Autorisé le </a:t>
            </a:r>
            <a:r>
              <a:rPr lang="fr-FR" sz="3600" dirty="0" err="1" smtClean="0"/>
              <a:t>gateway</a:t>
            </a:r>
            <a:r>
              <a:rPr lang="fr-FR" sz="3600" dirty="0" smtClean="0"/>
              <a:t> de s’enregistrer dans </a:t>
            </a:r>
            <a:r>
              <a:rPr lang="fr-FR" sz="3600" dirty="0" err="1" smtClean="0"/>
              <a:t>eureka</a:t>
            </a:r>
            <a:r>
              <a:rPr lang="fr-FR" sz="3600" dirty="0" smtClean="0"/>
              <a:t> server</a:t>
            </a:r>
            <a:endParaRPr lang="fr-FR" sz="36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30" y="2130422"/>
            <a:ext cx="8314140" cy="3741744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491"/>
            <a:ext cx="10515600" cy="50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8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7901"/>
          </a:xfrm>
        </p:spPr>
        <p:txBody>
          <a:bodyPr>
            <a:normAutofit/>
          </a:bodyPr>
          <a:lstStyle/>
          <a:p>
            <a:pPr algn="ctr"/>
            <a:r>
              <a:rPr lang="fr-FR" sz="2000" dirty="0" smtClean="0"/>
              <a:t>S’enregistrer de manière dynamique (Meilleur solution)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224951"/>
            <a:ext cx="10563225" cy="51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638" y="2354860"/>
            <a:ext cx="118095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2-4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Micro service : Eureka-Service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173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609" y="548914"/>
            <a:ext cx="10285202" cy="57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3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 smtClean="0"/>
              <a:t>Donner les permissions au micro services e s’enregistrer dans </a:t>
            </a:r>
            <a:r>
              <a:rPr lang="fr-FR" sz="3600" dirty="0" err="1" smtClean="0"/>
              <a:t>eruka</a:t>
            </a:r>
            <a:r>
              <a:rPr lang="fr-FR" sz="3600" dirty="0" smtClean="0"/>
              <a:t>-service</a:t>
            </a:r>
            <a:endParaRPr lang="fr-FR" sz="3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039" y="1825625"/>
            <a:ext cx="100584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0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81" y="629729"/>
            <a:ext cx="10067027" cy="5408762"/>
          </a:xfrm>
        </p:spPr>
      </p:pic>
    </p:spTree>
    <p:extLst>
      <p:ext uri="{BB962C8B-B14F-4D97-AF65-F5344CB8AC3E}">
        <p14:creationId xmlns:p14="http://schemas.microsoft.com/office/powerpoint/2010/main" val="414630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609600"/>
            <a:ext cx="105060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11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638" y="2354860"/>
            <a:ext cx="118095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2-4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Micro service : </a:t>
            </a:r>
            <a:r>
              <a:rPr lang="fr-F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Fcature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-Service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591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Communication </a:t>
            </a:r>
            <a:r>
              <a:rPr lang="fr-FR" dirty="0" err="1" smtClean="0"/>
              <a:t>Rest</a:t>
            </a:r>
            <a:r>
              <a:rPr lang="fr-FR" dirty="0" smtClean="0"/>
              <a:t> entre les micros services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40" y="1825625"/>
            <a:ext cx="7742719" cy="4351338"/>
          </a:xfrm>
        </p:spPr>
      </p:pic>
    </p:spTree>
    <p:extLst>
      <p:ext uri="{BB962C8B-B14F-4D97-AF65-F5344CB8AC3E}">
        <p14:creationId xmlns:p14="http://schemas.microsoft.com/office/powerpoint/2010/main" val="256102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de micro service :Facture Service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92" y="1825625"/>
            <a:ext cx="7738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Class Facture et </a:t>
            </a:r>
            <a:r>
              <a:rPr lang="fr-FR" sz="3600" dirty="0" err="1" smtClean="0"/>
              <a:t>FactureProduit</a:t>
            </a:r>
            <a:r>
              <a:rPr lang="fr-FR" sz="3600" dirty="0" smtClean="0"/>
              <a:t> + </a:t>
            </a:r>
            <a:r>
              <a:rPr lang="fr-FR" sz="3600" dirty="0" err="1" smtClean="0"/>
              <a:t>Repositories</a:t>
            </a:r>
            <a:endParaRPr lang="fr-FR" sz="3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92" y="1825625"/>
            <a:ext cx="7738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0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910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1600" dirty="0" smtClean="0"/>
              <a:t>Pour </a:t>
            </a:r>
            <a:r>
              <a:rPr lang="fr-FR" sz="1600" dirty="0" err="1" smtClean="0"/>
              <a:t>eviter</a:t>
            </a:r>
            <a:r>
              <a:rPr lang="fr-FR" sz="1600" dirty="0" smtClean="0"/>
              <a:t> le </a:t>
            </a:r>
            <a:r>
              <a:rPr lang="fr-FR" sz="1600" dirty="0" err="1" smtClean="0"/>
              <a:t>probléme</a:t>
            </a:r>
            <a:r>
              <a:rPr lang="fr-FR" sz="1600" dirty="0" smtClean="0"/>
              <a:t> de boucle infinie entre les deux classes et </a:t>
            </a:r>
            <a:endParaRPr lang="fr-FR" sz="1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63" y="1825625"/>
            <a:ext cx="5031073" cy="4351338"/>
          </a:xfrm>
        </p:spPr>
      </p:pic>
    </p:spTree>
    <p:extLst>
      <p:ext uri="{BB962C8B-B14F-4D97-AF65-F5344CB8AC3E}">
        <p14:creationId xmlns:p14="http://schemas.microsoft.com/office/powerpoint/2010/main" val="2625686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Faire appelle ou autres micros services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38" y="1328468"/>
            <a:ext cx="7961456" cy="5037826"/>
          </a:xfrm>
        </p:spPr>
      </p:pic>
    </p:spTree>
    <p:extLst>
      <p:ext uri="{BB962C8B-B14F-4D97-AF65-F5344CB8AC3E}">
        <p14:creationId xmlns:p14="http://schemas.microsoft.com/office/powerpoint/2010/main" val="4121585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166"/>
          </a:xfrm>
        </p:spPr>
        <p:txBody>
          <a:bodyPr>
            <a:normAutofit/>
          </a:bodyPr>
          <a:lstStyle/>
          <a:p>
            <a:r>
              <a:rPr lang="fr-FR" sz="1600" dirty="0"/>
              <a:t>utiliser les éléments de autres services dans l'api </a:t>
            </a:r>
            <a:r>
              <a:rPr lang="fr-FR" sz="1600" dirty="0" err="1"/>
              <a:t>rest</a:t>
            </a:r>
            <a:r>
              <a:rPr lang="fr-FR" sz="1600" dirty="0"/>
              <a:t> de l'entité </a:t>
            </a:r>
            <a:r>
              <a:rPr lang="fr-FR" sz="1600" dirty="0" err="1"/>
              <a:t>caurant</a:t>
            </a:r>
            <a:endParaRPr lang="fr-FR" sz="16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08" y="1973916"/>
            <a:ext cx="7666384" cy="3238781"/>
          </a:xfrm>
        </p:spPr>
      </p:pic>
    </p:spTree>
    <p:extLst>
      <p:ext uri="{BB962C8B-B14F-4D97-AF65-F5344CB8AC3E}">
        <p14:creationId xmlns:p14="http://schemas.microsoft.com/office/powerpoint/2010/main" val="1883652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l'id de l'entité dans l'pi </a:t>
            </a:r>
            <a:r>
              <a:rPr lang="fr-FR" dirty="0" err="1"/>
              <a:t>rest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44" y="2446679"/>
            <a:ext cx="8451312" cy="3109229"/>
          </a:xfrm>
        </p:spPr>
      </p:pic>
    </p:spTree>
    <p:extLst>
      <p:ext uri="{BB962C8B-B14F-4D97-AF65-F5344CB8AC3E}">
        <p14:creationId xmlns:p14="http://schemas.microsoft.com/office/powerpoint/2010/main" val="1919784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Api </a:t>
            </a:r>
            <a:r>
              <a:rPr lang="fr-FR" sz="2800" dirty="0" err="1" smtClean="0"/>
              <a:t>Rest</a:t>
            </a:r>
            <a:r>
              <a:rPr lang="fr-FR" sz="2800" dirty="0" smtClean="0"/>
              <a:t>  </a:t>
            </a:r>
            <a:r>
              <a:rPr lang="fr-FR" sz="2800" dirty="0" err="1" smtClean="0"/>
              <a:t>apres</a:t>
            </a:r>
            <a:r>
              <a:rPr lang="fr-FR" sz="2800" dirty="0" smtClean="0"/>
              <a:t> la communication avec les autres services </a:t>
            </a:r>
            <a:endParaRPr lang="fr-FR" sz="28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34" y="1552756"/>
            <a:ext cx="8548172" cy="5192640"/>
          </a:xfrm>
        </p:spPr>
      </p:pic>
    </p:spTree>
    <p:extLst>
      <p:ext uri="{BB962C8B-B14F-4D97-AF65-F5344CB8AC3E}">
        <p14:creationId xmlns:p14="http://schemas.microsoft.com/office/powerpoint/2010/main" val="388749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75" y="306868"/>
            <a:ext cx="9102875" cy="5153653"/>
          </a:xfrm>
        </p:spPr>
      </p:pic>
    </p:spTree>
    <p:extLst>
      <p:ext uri="{BB962C8B-B14F-4D97-AF65-F5344CB8AC3E}">
        <p14:creationId xmlns:p14="http://schemas.microsoft.com/office/powerpoint/2010/main" val="25856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Application.properties</a:t>
            </a:r>
            <a:r>
              <a:rPr lang="fr-FR" dirty="0" smtClean="0"/>
              <a:t> </a:t>
            </a:r>
            <a:r>
              <a:rPr lang="fr-FR" smtClean="0"/>
              <a:t>(Facture-Service)</a:t>
            </a:r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993"/>
            <a:ext cx="10515600" cy="42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40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638" y="2354860"/>
            <a:ext cx="118095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 service 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Service </a:t>
            </a:r>
            <a:r>
              <a:rPr lang="fr-F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Extern</a:t>
            </a:r>
            <a:r>
              <a:rPr lang="fr-F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(RAPIDAPI)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926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1" y="862642"/>
            <a:ext cx="9436326" cy="5314321"/>
          </a:xfrm>
        </p:spPr>
      </p:pic>
    </p:spTree>
    <p:extLst>
      <p:ext uri="{BB962C8B-B14F-4D97-AF65-F5344CB8AC3E}">
        <p14:creationId xmlns:p14="http://schemas.microsoft.com/office/powerpoint/2010/main" val="1093661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000" dirty="0" smtClean="0"/>
              <a:t>Etapes nécessaire pour utilisé les données de :RAPIDAPI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1011" y="154095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arabicParenR"/>
            </a:pPr>
            <a:r>
              <a:rPr lang="fr-FR" dirty="0" smtClean="0"/>
              <a:t>Création du compte sur Rapiapi.com</a:t>
            </a:r>
          </a:p>
          <a:p>
            <a:pPr marL="514350" indent="-514350">
              <a:buAutoNum type="arabicParenR"/>
            </a:pPr>
            <a:r>
              <a:rPr lang="fr-FR" dirty="0" smtClean="0"/>
              <a:t>Choix de l’api</a:t>
            </a:r>
          </a:p>
          <a:p>
            <a:pPr marL="514350" indent="-514350">
              <a:buAutoNum type="arabicParenR"/>
            </a:pPr>
            <a:r>
              <a:rPr lang="fr-FR" dirty="0" smtClean="0"/>
              <a:t>Faire appelle de l’api sur votre projet en spécifiant dans l’</a:t>
            </a:r>
            <a:r>
              <a:rPr lang="fr-FR" dirty="0" err="1" smtClean="0"/>
              <a:t>entete</a:t>
            </a:r>
            <a:r>
              <a:rPr lang="fr-FR" dirty="0" smtClean="0"/>
              <a:t> de requête : </a:t>
            </a:r>
          </a:p>
          <a:p>
            <a:pPr marL="0" indent="0">
              <a:buNone/>
            </a:pPr>
            <a:r>
              <a:rPr lang="fr-FR" dirty="0" smtClean="0"/>
              <a:t>     </a:t>
            </a:r>
            <a:r>
              <a:rPr lang="fr-FR" dirty="0" smtClean="0">
                <a:sym typeface="Wingdings" panose="05000000000000000000" pitchFamily="2" charset="2"/>
              </a:rPr>
              <a:t> x-</a:t>
            </a:r>
            <a:r>
              <a:rPr lang="fr-FR" dirty="0" err="1" smtClean="0">
                <a:sym typeface="Wingdings" panose="05000000000000000000" pitchFamily="2" charset="2"/>
              </a:rPr>
              <a:t>rapidapi</a:t>
            </a:r>
            <a:r>
              <a:rPr lang="fr-FR" dirty="0" smtClean="0">
                <a:sym typeface="Wingdings" panose="05000000000000000000" pitchFamily="2" charset="2"/>
              </a:rPr>
              <a:t>-host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smtClean="0">
                <a:sym typeface="Wingdings" panose="05000000000000000000" pitchFamily="2" charset="2"/>
              </a:rPr>
              <a:t>     x-</a:t>
            </a:r>
            <a:r>
              <a:rPr lang="fr-FR" dirty="0" err="1" smtClean="0">
                <a:sym typeface="Wingdings" panose="05000000000000000000" pitchFamily="2" charset="2"/>
              </a:rPr>
              <a:t>rapidapi</a:t>
            </a:r>
            <a:r>
              <a:rPr lang="fr-FR" dirty="0" smtClean="0">
                <a:sym typeface="Wingdings" panose="05000000000000000000" pitchFamily="2" charset="2"/>
              </a:rPr>
              <a:t>-key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8582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8" y="525244"/>
            <a:ext cx="9973622" cy="5651719"/>
          </a:xfrm>
        </p:spPr>
      </p:pic>
    </p:spTree>
    <p:extLst>
      <p:ext uri="{BB962C8B-B14F-4D97-AF65-F5344CB8AC3E}">
        <p14:creationId xmlns:p14="http://schemas.microsoft.com/office/powerpoint/2010/main" val="1253285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42912"/>
            <a:ext cx="10668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33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:  </a:t>
            </a:r>
            <a:r>
              <a:rPr lang="fr-FR" dirty="0" err="1" smtClean="0"/>
              <a:t>Rest</a:t>
            </a:r>
            <a:r>
              <a:rPr lang="fr-FR" dirty="0" smtClean="0"/>
              <a:t> Api Countries [</a:t>
            </a:r>
            <a:r>
              <a:rPr lang="fr-FR" dirty="0" err="1" smtClean="0"/>
              <a:t>RapidApi</a:t>
            </a:r>
            <a:r>
              <a:rPr lang="fr-FR" dirty="0" smtClean="0"/>
              <a:t>]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373" y="1825625"/>
            <a:ext cx="7689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0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S’il y a un problème d’</a:t>
            </a:r>
            <a:r>
              <a:rPr lang="fr-FR" sz="2000" dirty="0" err="1" smtClean="0"/>
              <a:t>acces</a:t>
            </a:r>
            <a:r>
              <a:rPr lang="fr-FR" sz="2000" dirty="0" smtClean="0"/>
              <a:t> ou serveur   externe ? Donc il doit faire un traitement (afficher les données similaire ou données d’</a:t>
            </a:r>
            <a:r>
              <a:rPr lang="fr-FR" sz="2000" dirty="0" err="1" smtClean="0"/>
              <a:t>origine,redirection</a:t>
            </a:r>
            <a:r>
              <a:rPr lang="fr-FR" sz="2000" dirty="0" smtClean="0"/>
              <a:t> vers url </a:t>
            </a:r>
            <a:r>
              <a:rPr lang="fr-FR" sz="2000" dirty="0" err="1" smtClean="0"/>
              <a:t>controller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93" y="1825625"/>
            <a:ext cx="76044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1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L’url de redirection en cas de </a:t>
            </a:r>
            <a:r>
              <a:rPr lang="fr-FR" dirty="0" err="1" smtClean="0"/>
              <a:t>probléme</a:t>
            </a:r>
            <a:r>
              <a:rPr lang="fr-FR" dirty="0" smtClean="0"/>
              <a:t> !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694" y="1825625"/>
            <a:ext cx="7628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39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188"/>
          </a:xfrm>
        </p:spPr>
        <p:txBody>
          <a:bodyPr/>
          <a:lstStyle/>
          <a:p>
            <a:pPr algn="ctr"/>
            <a:r>
              <a:rPr lang="fr-FR" dirty="0" smtClean="0"/>
              <a:t>Test Des API REST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1" y="1061049"/>
            <a:ext cx="9843662" cy="5115914"/>
          </a:xfrm>
        </p:spPr>
      </p:pic>
    </p:spTree>
    <p:extLst>
      <p:ext uri="{BB962C8B-B14F-4D97-AF65-F5344CB8AC3E}">
        <p14:creationId xmlns:p14="http://schemas.microsoft.com/office/powerpoint/2010/main" val="59698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58" y="790454"/>
            <a:ext cx="9365226" cy="5276895"/>
          </a:xfrm>
        </p:spPr>
      </p:pic>
    </p:spTree>
    <p:extLst>
      <p:ext uri="{BB962C8B-B14F-4D97-AF65-F5344CB8AC3E}">
        <p14:creationId xmlns:p14="http://schemas.microsoft.com/office/powerpoint/2010/main" val="149727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64" y="411552"/>
            <a:ext cx="8940371" cy="5117980"/>
          </a:xfrm>
        </p:spPr>
      </p:pic>
    </p:spTree>
    <p:extLst>
      <p:ext uri="{BB962C8B-B14F-4D97-AF65-F5344CB8AC3E}">
        <p14:creationId xmlns:p14="http://schemas.microsoft.com/office/powerpoint/2010/main" val="26698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56977" y="2354860"/>
            <a:ext cx="52435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Partie Pratique 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27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77" y="738696"/>
            <a:ext cx="8381841" cy="4747704"/>
          </a:xfrm>
        </p:spPr>
      </p:pic>
    </p:spTree>
    <p:extLst>
      <p:ext uri="{BB962C8B-B14F-4D97-AF65-F5344CB8AC3E}">
        <p14:creationId xmlns:p14="http://schemas.microsoft.com/office/powerpoint/2010/main" val="42938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780" y="2354860"/>
            <a:ext cx="106939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2-1</a:t>
            </a:r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Micro service : Customer-Service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08379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3721</TotalTime>
  <Words>276</Words>
  <Application>Microsoft Office PowerPoint</Application>
  <PresentationFormat>Grand écran</PresentationFormat>
  <Paragraphs>38</Paragraphs>
  <Slides>49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Thème Office</vt:lpstr>
      <vt:lpstr>Présentation PowerPoint</vt:lpstr>
      <vt:lpstr>Architecteur de Micros-service 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Créer Classe Produit | Repository</vt:lpstr>
      <vt:lpstr>Insérer quelque données de test</vt:lpstr>
      <vt:lpstr>Fichier application.properties </vt:lpstr>
      <vt:lpstr>Test de l’api Rest : Product-Services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Routage par méthode: fichier YML</vt:lpstr>
      <vt:lpstr>Présentation PowerPoint</vt:lpstr>
      <vt:lpstr>Autorisé le gateway de s’enregistrer dans eureka server</vt:lpstr>
      <vt:lpstr>S’enregistrer de manière dynamique (Meilleur solution)</vt:lpstr>
      <vt:lpstr>Présentation PowerPoint</vt:lpstr>
      <vt:lpstr>Présentation PowerPoint</vt:lpstr>
      <vt:lpstr>Donner les permissions au micro services e s’enregistrer dans eruka-service</vt:lpstr>
      <vt:lpstr>Présentation PowerPoint</vt:lpstr>
      <vt:lpstr>Présentation PowerPoint</vt:lpstr>
      <vt:lpstr>Communication Rest entre les micros services </vt:lpstr>
      <vt:lpstr>Création de micro service :Facture Service</vt:lpstr>
      <vt:lpstr>Class Facture et FactureProduit + Repositories</vt:lpstr>
      <vt:lpstr>Pour eviter le probléme de boucle infinie entre les deux classes et </vt:lpstr>
      <vt:lpstr>Faire appelle ou autres micros services</vt:lpstr>
      <vt:lpstr>utiliser les éléments de autres services dans l'api rest de l'entité caurant</vt:lpstr>
      <vt:lpstr>ajouter l'id de l'entité dans l'pi rest</vt:lpstr>
      <vt:lpstr>Api Rest  apres la communication avec les autres services </vt:lpstr>
      <vt:lpstr>Application.properties (Facture-Service)</vt:lpstr>
      <vt:lpstr>Présentation PowerPoint</vt:lpstr>
      <vt:lpstr>Présentation PowerPoint</vt:lpstr>
      <vt:lpstr>Etapes nécessaire pour utilisé les données de :RAPIDAPI </vt:lpstr>
      <vt:lpstr>Présentation PowerPoint</vt:lpstr>
      <vt:lpstr>Présentation PowerPoint</vt:lpstr>
      <vt:lpstr>Exemple de :  Rest Api Countries [RapidApi]</vt:lpstr>
      <vt:lpstr>S’il y a un problème d’acces ou serveur   externe ? Donc il doit faire un traitement (afficher les données similaire ou données d’origine,redirection vers url controller)</vt:lpstr>
      <vt:lpstr>L’url de redirection en cas de probléme !</vt:lpstr>
      <vt:lpstr>Test Des API REST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Architecteur de Micros-service</dc:title>
  <dc:creator>Utilisateur Windows</dc:creator>
  <cp:lastModifiedBy>Utilisateur Windows</cp:lastModifiedBy>
  <cp:revision>82</cp:revision>
  <dcterms:created xsi:type="dcterms:W3CDTF">2021-06-04T07:46:21Z</dcterms:created>
  <dcterms:modified xsi:type="dcterms:W3CDTF">2021-06-06T21:48:56Z</dcterms:modified>
</cp:coreProperties>
</file>